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handoutMasterIdLst>
    <p:handoutMasterId r:id="rId18"/>
  </p:handout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371" autoAdjust="0"/>
  </p:normalViewPr>
  <p:slideViewPr>
    <p:cSldViewPr snapToGrid="0">
      <p:cViewPr varScale="1">
        <p:scale>
          <a:sx n="96" d="100"/>
          <a:sy n="96" d="100"/>
        </p:scale>
        <p:origin x="1092" y="84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36"/>
    </p:cViewPr>
  </p:notesText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morning.</a:t>
            </a:r>
          </a:p>
          <a:p>
            <a:r>
              <a:rPr lang="en-US" dirty="0"/>
              <a:t>Thanks for joining.</a:t>
            </a:r>
          </a:p>
          <a:p>
            <a:r>
              <a:rPr lang="en-US" dirty="0"/>
              <a:t>What does it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27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7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62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05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5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5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Empty filled 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Changes and evolves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Multiple factors: shadow, seasons,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Season length, which plants, seed count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System can provide info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Intervals or requested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Unreal tool ignores shadow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Long time </a:t>
            </a:r>
            <a:r>
              <a:rPr lang="en-US"/>
              <a:t>passed in-game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0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5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B302-F4DC-4547-9C74-CF794137D1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5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23049"/>
            <a:ext cx="11277600" cy="1470025"/>
          </a:xfrm>
        </p:spPr>
        <p:txBody>
          <a:bodyPr/>
          <a:lstStyle/>
          <a:p>
            <a:r>
              <a:rPr lang="en-US" dirty="0"/>
              <a:t>Long-term vegetation progression simulation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Floris </a:t>
            </a:r>
            <a:r>
              <a:rPr lang="en-US" dirty="0" err="1"/>
              <a:t>Leysen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Wrap-up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important points.</a:t>
            </a:r>
          </a:p>
          <a:p>
            <a:r>
              <a:rPr lang="en-US" dirty="0"/>
              <a:t>Allow time for questions.</a:t>
            </a:r>
          </a:p>
        </p:txBody>
      </p:sp>
    </p:spTree>
    <p:extLst>
      <p:ext uri="{BB962C8B-B14F-4D97-AF65-F5344CB8AC3E}">
        <p14:creationId xmlns:p14="http://schemas.microsoft.com/office/powerpoint/2010/main" val="28225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the intended outcomes for this training session.</a:t>
            </a:r>
          </a:p>
          <a:p>
            <a:r>
              <a:rPr lang="en-US" dirty="0"/>
              <a:t>Each objective should be concise, should contain a verb, and should have a measurable result.</a:t>
            </a:r>
          </a:p>
        </p:txBody>
      </p:sp>
    </p:spTree>
    <p:extLst>
      <p:ext uri="{BB962C8B-B14F-4D97-AF65-F5344CB8AC3E}">
        <p14:creationId xmlns:p14="http://schemas.microsoft.com/office/powerpoint/2010/main" val="415534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text here. </a:t>
            </a:r>
          </a:p>
          <a:p>
            <a:r>
              <a:rPr lang="en-US" dirty="0"/>
              <a:t>To add a picture, chart, or other content in the right column, click the appropriate icon.</a:t>
            </a:r>
          </a:p>
          <a:p>
            <a:r>
              <a:rPr lang="en-US" dirty="0"/>
              <a:t>To add a slide, click New Slide on the Insert menu, or press CTRL+M.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3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Wrap-up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important points.</a:t>
            </a:r>
          </a:p>
          <a:p>
            <a:r>
              <a:rPr lang="en-US" dirty="0"/>
              <a:t>Allow time for questions.</a:t>
            </a:r>
          </a:p>
        </p:txBody>
      </p:sp>
    </p:spTree>
    <p:extLst>
      <p:ext uri="{BB962C8B-B14F-4D97-AF65-F5344CB8AC3E}">
        <p14:creationId xmlns:p14="http://schemas.microsoft.com/office/powerpoint/2010/main" val="1531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important points from each lesson.</a:t>
            </a:r>
          </a:p>
          <a:p>
            <a:r>
              <a:rPr lang="en-US" dirty="0"/>
              <a:t>Provide resources for more information on subject.</a:t>
            </a:r>
          </a:p>
          <a:p>
            <a:pPr lvl="1"/>
            <a:r>
              <a:rPr lang="en-US" dirty="0"/>
              <a:t>List resources on this slide.</a:t>
            </a:r>
          </a:p>
          <a:p>
            <a:pPr lvl="1"/>
            <a:r>
              <a:rPr lang="en-US" dirty="0"/>
              <a:t>Provide handouts with additional resource material.</a:t>
            </a:r>
          </a:p>
        </p:txBody>
      </p:sp>
    </p:spTree>
    <p:extLst>
      <p:ext uri="{BB962C8B-B14F-4D97-AF65-F5344CB8AC3E}">
        <p14:creationId xmlns:p14="http://schemas.microsoft.com/office/powerpoint/2010/main" val="380951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and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a quiz or challenge to assess how much information participants learned.</a:t>
            </a:r>
          </a:p>
          <a:p>
            <a:r>
              <a:rPr lang="en-US" dirty="0"/>
              <a:t>Survey participants to see if they found the training beneficial.</a:t>
            </a:r>
          </a:p>
        </p:txBody>
      </p:sp>
    </p:spTree>
    <p:extLst>
      <p:ext uri="{BB962C8B-B14F-4D97-AF65-F5344CB8AC3E}">
        <p14:creationId xmlns:p14="http://schemas.microsoft.com/office/powerpoint/2010/main" val="6876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ssGrowing">
            <a:hlinkClick r:id="" action="ppaction://media"/>
            <a:extLst>
              <a:ext uri="{FF2B5EF4-FFF2-40B4-BE49-F238E27FC236}">
                <a16:creationId xmlns:a16="http://schemas.microsoft.com/office/drawing/2014/main" id="{4388E8D4-DFA7-4F5C-BFC2-EAA4D4D1E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framework</a:t>
            </a:r>
          </a:p>
          <a:p>
            <a:r>
              <a:rPr lang="en-US" dirty="0"/>
              <a:t>Predefined environment</a:t>
            </a:r>
          </a:p>
          <a:p>
            <a:r>
              <a:rPr lang="en-US" dirty="0"/>
              <a:t>Plants determine own rules</a:t>
            </a:r>
          </a:p>
          <a:p>
            <a:r>
              <a:rPr lang="en-US" dirty="0"/>
              <a:t>Allows passing </a:t>
            </a:r>
            <a:r>
              <a:rPr lang="en-US"/>
              <a:t>of time</a:t>
            </a:r>
            <a:endParaRPr lang="en-US" dirty="0"/>
          </a:p>
          <a:p>
            <a:r>
              <a:rPr lang="en-US" dirty="0"/>
              <a:t>Unexplored niche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Lesson 1: Name</a:t>
            </a:r>
          </a:p>
          <a:p>
            <a:pPr lvl="1"/>
            <a:r>
              <a:rPr lang="en-US" dirty="0"/>
              <a:t>Provide brief description, if desired.</a:t>
            </a:r>
          </a:p>
          <a:p>
            <a:r>
              <a:rPr lang="en-US" dirty="0"/>
              <a:t>Lesson 2: Name</a:t>
            </a:r>
          </a:p>
          <a:p>
            <a:pPr lvl="1"/>
            <a:r>
              <a:rPr lang="en-US" dirty="0"/>
              <a:t>Provide brief description, if desired.</a:t>
            </a:r>
          </a:p>
          <a:p>
            <a:r>
              <a:rPr lang="en-US" dirty="0"/>
              <a:t>Lesson 3: Name</a:t>
            </a:r>
          </a:p>
          <a:p>
            <a:pPr lvl="1"/>
            <a:r>
              <a:rPr lang="en-US" dirty="0"/>
              <a:t>Provide brief description, if desired.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the intended outcomes for this training session.</a:t>
            </a:r>
          </a:p>
          <a:p>
            <a:r>
              <a:rPr lang="en-US" dirty="0"/>
              <a:t>Each objective should be concise, should contain a verb, and should have a measurable result.</a:t>
            </a:r>
          </a:p>
          <a:p>
            <a:r>
              <a:rPr lang="en-US" dirty="0"/>
              <a:t>Tip: Click and scroll in the notes pane below to see examples, or to add your own speaker notes.</a:t>
            </a:r>
          </a:p>
        </p:txBody>
      </p:sp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text here. </a:t>
            </a:r>
          </a:p>
          <a:p>
            <a:r>
              <a:rPr lang="en-US" dirty="0"/>
              <a:t>To add a picture, chart, or other content in the right column, click the appropriate icon.</a:t>
            </a:r>
          </a:p>
          <a:p>
            <a:r>
              <a:rPr lang="en-US" dirty="0"/>
              <a:t>To add a slide, click New Slide on the Insert menu, or press CTRL+M.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important points.</a:t>
            </a:r>
          </a:p>
          <a:p>
            <a:r>
              <a:rPr lang="en-US" dirty="0"/>
              <a:t>Allow time for questions.</a:t>
            </a:r>
          </a:p>
        </p:txBody>
      </p:sp>
    </p:spTree>
    <p:extLst>
      <p:ext uri="{BB962C8B-B14F-4D97-AF65-F5344CB8AC3E}">
        <p14:creationId xmlns:p14="http://schemas.microsoft.com/office/powerpoint/2010/main" val="35143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the intended outcomes for this training session.</a:t>
            </a:r>
          </a:p>
          <a:p>
            <a:r>
              <a:rPr lang="en-US" dirty="0"/>
              <a:t>Each objective should be concise, should contain a verb, and should have a measurable result.</a:t>
            </a:r>
          </a:p>
        </p:txBody>
      </p:sp>
    </p:spTree>
    <p:extLst>
      <p:ext uri="{BB962C8B-B14F-4D97-AF65-F5344CB8AC3E}">
        <p14:creationId xmlns:p14="http://schemas.microsoft.com/office/powerpoint/2010/main" val="30460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text here. </a:t>
            </a:r>
          </a:p>
          <a:p>
            <a:r>
              <a:rPr lang="en-US" dirty="0"/>
              <a:t>To add a picture, chart, or other content in the right column, click the appropriate icon.</a:t>
            </a:r>
          </a:p>
          <a:p>
            <a:r>
              <a:rPr lang="en-US" dirty="0"/>
              <a:t>To add a slide, click New Slide on the Insert menu, or press CTRL+M.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141</TotalTime>
  <Words>524</Words>
  <Application>Microsoft Office PowerPoint</Application>
  <PresentationFormat>Widescreen</PresentationFormat>
  <Paragraphs>86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Wingdings 2</vt:lpstr>
      <vt:lpstr>Training presentation</vt:lpstr>
      <vt:lpstr>Long-term vegetation progression simulation</vt:lpstr>
      <vt:lpstr>PowerPoint Presentation</vt:lpstr>
      <vt:lpstr>What and why?</vt:lpstr>
      <vt:lpstr>Training Outline</vt:lpstr>
      <vt:lpstr>Lesson 1: Objectives</vt:lpstr>
      <vt:lpstr>Lesson 1: Content</vt:lpstr>
      <vt:lpstr>Lesson 1: Wrap-up</vt:lpstr>
      <vt:lpstr>Lesson 2: Objectives</vt:lpstr>
      <vt:lpstr>Lesson 2: Content</vt:lpstr>
      <vt:lpstr>Lesson 2: Wrap-up</vt:lpstr>
      <vt:lpstr>Lesson 3: Objectives</vt:lpstr>
      <vt:lpstr>Lesson 3: Content</vt:lpstr>
      <vt:lpstr>Lesson 3: Wrap-up</vt:lpstr>
      <vt:lpstr>Summary of Training</vt:lpstr>
      <vt:lpstr>Assessment and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Long-term vegetation progression simulation</dc:title>
  <dc:creator>Grudar</dc:creator>
  <cp:lastModifiedBy>Grudar</cp:lastModifiedBy>
  <cp:revision>30</cp:revision>
  <dcterms:created xsi:type="dcterms:W3CDTF">2019-10-17T11:08:05Z</dcterms:created>
  <dcterms:modified xsi:type="dcterms:W3CDTF">2019-10-17T14:17:39Z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